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324" r:id="rId2"/>
    <p:sldId id="290" r:id="rId3"/>
    <p:sldId id="319" r:id="rId4"/>
    <p:sldId id="320" r:id="rId5"/>
    <p:sldId id="321" r:id="rId6"/>
    <p:sldId id="322" r:id="rId7"/>
    <p:sldId id="323" r:id="rId8"/>
    <p:sldId id="291" r:id="rId9"/>
  </p:sldIdLst>
  <p:sldSz cx="9144000" cy="5143500" type="screen16x9"/>
  <p:notesSz cx="6834188" cy="9979025"/>
  <p:embeddedFontLst>
    <p:embeddedFont>
      <p:font typeface="仿宋" pitchFamily="49" charset="-122"/>
      <p:regular r:id="rId11"/>
    </p:embeddedFont>
    <p:embeddedFont>
      <p:font typeface="华文行楷" pitchFamily="2" charset="-122"/>
      <p:regular r:id="rId12"/>
    </p:embeddedFont>
    <p:embeddedFont>
      <p:font typeface="华文中宋" pitchFamily="2" charset="-122"/>
      <p:regular r:id="rId13"/>
    </p:embeddedFon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微软雅黑" pitchFamily="34" charset="-122"/>
      <p:regular r:id="rId18"/>
      <p:bold r:id="rId19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45" autoAdjust="0"/>
    <p:restoredTop sz="94556" autoAdjust="0"/>
  </p:normalViewPr>
  <p:slideViewPr>
    <p:cSldViewPr>
      <p:cViewPr>
        <p:scale>
          <a:sx n="75" d="100"/>
          <a:sy n="75" d="100"/>
        </p:scale>
        <p:origin x="-468" y="-4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0688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buFont typeface="Arial" panose="020B0604020202020204" pitchFamily="34" charset="0"/>
              <a:buNone/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6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90488" y="747713"/>
            <a:ext cx="6653212" cy="3743325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4213" y="4740275"/>
            <a:ext cx="5467350" cy="449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0688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635FBF90-9980-4406-8BEA-DEB349B80D1D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8861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6982BC-9801-4871-BB38-9C036FECC71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AB72D5-7425-40F9-AE49-BFF09E4F409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24A94D-8098-45E9-8673-21657295C56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60AD68-F139-4E88-88E8-BBC291AFD3E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150044-E60E-4580-8253-586D0A3F78C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A47FAE-7554-484F-9AF5-C393E15A1A2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58E27-FA48-4E73-B1DB-95052A07672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4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30A657-BB33-42A7-B4A6-F63113FBE6E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pPr lvl="0"/>
            <a:r>
              <a:rPr lang="zh-CN" altLang="en-US" noProof="1" smtClean="0"/>
              <a:t>单击图标添加图片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F26269-EED1-4C72-AABB-07A78FB2014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7121C3-EF81-41E5-8BA9-D04E5BC5CE4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91112D-96D4-4A75-918C-76F952BC665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 bwMode="auto"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C2488E-70A7-43D3-BEDA-A57E83B013C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 fontAlgn="auto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 fontAlgn="auto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28" tIns="45714" rIns="91428" bIns="45714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346F41BA-50EA-4E75-83C1-362902583D17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355293" y="1059582"/>
            <a:ext cx="6417142" cy="923330"/>
          </a:xfrm>
          <a:prstGeom prst="rect">
            <a:avLst/>
          </a:prstGeom>
        </p:spPr>
        <p:txBody>
          <a:bodyPr wrap="none" lIns="91428" tIns="45714" rIns="91428" bIns="45714">
            <a:spAutoFit/>
          </a:bodyPr>
          <a:lstStyle/>
          <a:p>
            <a:pPr algn="ctr" fontAlgn="auto">
              <a:defRPr/>
            </a:pPr>
            <a:r>
              <a:rPr lang="zh-TW" altLang="en-US" sz="5400" b="1" cap="all" noProof="1"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dobe 繁黑體 Std B" pitchFamily="34" charset="-128"/>
                <a:ea typeface="Adobe 繁黑體 Std B" pitchFamily="34" charset="-128"/>
              </a:rPr>
              <a:t>陽光能源集團電子報</a:t>
            </a:r>
            <a:endParaRPr lang="zh-TW" altLang="en-US" sz="5400" b="1" cap="all" noProof="1"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38641" y="4299941"/>
            <a:ext cx="410240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3600" b="1" noProof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2020</a:t>
            </a:r>
            <a:r>
              <a:rPr lang="zh-CN" altLang="en-US" sz="3600" b="1" noProof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年</a:t>
            </a:r>
            <a:r>
              <a:rPr lang="zh-CN" altLang="en-US" sz="3600" b="1" noProof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第三十三期</a:t>
            </a:r>
            <a:endParaRPr lang="zh-CN" altLang="en-US" sz="3600" b="1" noProof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850"/>
            <a:ext cx="140335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5875"/>
            <a:ext cx="9121775" cy="517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4427537" y="3003550"/>
            <a:ext cx="4392613" cy="5067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TW" altLang="en-US" b="1" noProof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 傳承陽光精神 譜寫奮鬥樂</a:t>
            </a:r>
            <a:r>
              <a:rPr lang="zh-TW" altLang="en-US" b="1" noProof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章 </a:t>
            </a:r>
            <a:r>
              <a:rPr lang="zh-TW" altLang="en-US" b="1" noProof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b="1" noProof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——  </a:t>
            </a:r>
            <a:r>
              <a:rPr lang="en-US" altLang="zh-CN" b="1" noProof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03</a:t>
            </a:r>
            <a:endParaRPr lang="zh-CN" altLang="en-US" noProof="1">
              <a:solidFill>
                <a:srgbClr val="0070C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536129" y="411510"/>
            <a:ext cx="4105275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400" b="1" noProof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 </a:t>
            </a:r>
            <a:r>
              <a:rPr lang="zh-TW" altLang="en-US" sz="2400" b="1" noProof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8"/>
                <a:ea typeface="Adobe 繁黑體 Std B" pitchFamily="34" charset="-128"/>
              </a:rPr>
              <a:t>傳承陽光精神 譜寫奮鬥樂章 </a:t>
            </a:r>
            <a:endParaRPr lang="zh-CN" altLang="en-US" sz="2400" b="1" noProof="1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6147" name="矩形 3"/>
          <p:cNvSpPr>
            <a:spLocks noChangeArrowheads="1"/>
          </p:cNvSpPr>
          <p:nvPr/>
        </p:nvSpPr>
        <p:spPr bwMode="auto">
          <a:xfrm>
            <a:off x="575556" y="1017478"/>
            <a:ext cx="7992888" cy="3046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TW" altLang="en-US" sz="16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    為</a:t>
            </a:r>
            <a:r>
              <a:rPr lang="zh-TW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豐富職工業余文化生活，營造團結和諧、積極向上的良好氛圍，</a:t>
            </a:r>
            <a:r>
              <a:rPr lang="en-US" altLang="zh-TW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9</a:t>
            </a:r>
            <a:r>
              <a:rPr lang="zh-TW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月</a:t>
            </a:r>
            <a:r>
              <a:rPr lang="en-US" altLang="zh-TW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16-22</a:t>
            </a:r>
            <a:r>
              <a:rPr lang="zh-TW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日，陽光杯第九屆籃球賽在陽光能源辦公樓北側籃球場拉開了帷幕。本次比賽共</a:t>
            </a:r>
            <a:r>
              <a:rPr lang="en-US" altLang="zh-TW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4</a:t>
            </a:r>
            <a:r>
              <a:rPr lang="zh-TW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支球隊參加，分別為組件隊、晶體隊、機關隊和中電科隊。    </a:t>
            </a:r>
          </a:p>
          <a:p>
            <a:pPr>
              <a:lnSpc>
                <a:spcPct val="200000"/>
              </a:lnSpc>
            </a:pPr>
            <a:r>
              <a:rPr lang="zh-TW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    參賽隊員頑強拼搏，比賽現場精彩紛呈。賽場上球員們揮灑汗水、通力配合，發揚“友誼第壹、比賽第二”的體育精神，展現出陽光人追求卓越、永爭第壹的團隊精神，為我們呈現出壹場場精彩奪目的視覺盛宴。</a:t>
            </a:r>
            <a:endParaRPr lang="zh-CN" altLang="zh-CN" sz="1600" b="1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矩形 4"/>
          <p:cNvSpPr>
            <a:spLocks noChangeArrowheads="1"/>
          </p:cNvSpPr>
          <p:nvPr/>
        </p:nvSpPr>
        <p:spPr bwMode="auto">
          <a:xfrm>
            <a:off x="415925" y="339725"/>
            <a:ext cx="8043863" cy="403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    经过</a:t>
            </a:r>
            <a:r>
              <a:rPr lang="en-US" altLang="zh-CN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3</a:t>
            </a:r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天</a:t>
            </a:r>
            <a:r>
              <a:rPr lang="en-US" altLang="zh-CN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6</a:t>
            </a:r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场循环赛，</a:t>
            </a:r>
            <a:r>
              <a:rPr lang="en-US" altLang="zh-CN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22</a:t>
            </a:r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日上午迎来了冠军争夺赛，由组件队对战晶体队，经过激烈角逐，最终晶体队勇夺桂冠。比赛结束后，举行了颁奖仪式，集团总经理向取得优异成绩的球队表示祝贺，为获奖队伍及个人颁发荣誉牌匾、奖牌、奖品和奖金并合影留念。</a:t>
            </a:r>
          </a:p>
          <a:p>
            <a:pPr>
              <a:lnSpc>
                <a:spcPct val="200000"/>
              </a:lnSpc>
            </a:pPr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    本次篮球赛在全国上下抗击新冠肺炎疫情取得阶段性成效、企业复工复产积极稳定、广大职工为企业发展奋斗拼搏的重要时刻举办，既是提振企业积极向上、奋发拼搏精神的一项重要举措，同时也向广大职工发出了以强健体魄、增强体质来抗击疫情的有力号召。相信参赛队员们将以此次阳光杯第九届篮球赛为契机，传承阳光精神，传递向上能量，奏响拼搏旋律</a:t>
            </a:r>
            <a:r>
              <a:rPr lang="en-US" altLang="zh-CN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,</a:t>
            </a:r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谱写奋斗乐章</a:t>
            </a:r>
            <a:r>
              <a:rPr lang="en-US" altLang="zh-CN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......</a:t>
            </a:r>
            <a:endParaRPr lang="en-US" altLang="zh-CN" sz="16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43932" y="4802733"/>
            <a:ext cx="16561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b="1" noProof="1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obe 繁黑體 Std B" pitchFamily="34" charset="-128"/>
                <a:ea typeface="Adobe 繁黑體 Std B" pitchFamily="34" charset="-128"/>
              </a:rPr>
              <a:t>球賽精彩瞬間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245" y="635"/>
            <a:ext cx="5782310" cy="48018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31840" y="4551680"/>
            <a:ext cx="34320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b="1" noProof="1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obe 繁黑體 Std B" pitchFamily="34" charset="-128"/>
                <a:ea typeface="Adobe 繁黑體 Std B" pitchFamily="34" charset="-128"/>
              </a:rPr>
              <a:t>總經理為各球隊頒獎並合影留念</a:t>
            </a:r>
            <a:endParaRPr lang="zh-TW" altLang="en-US" b="1" noProof="1">
              <a:ln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dobe 繁黑體 Std B" pitchFamily="34" charset="-128"/>
              <a:ea typeface="Adobe 繁黑體 Std B" pitchFamily="34" charset="-128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705" y="94615"/>
            <a:ext cx="5228590" cy="44361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94966" y="4051935"/>
            <a:ext cx="4554701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>
              <a:defRPr/>
            </a:pPr>
            <a:r>
              <a:rPr lang="zh-TW" altLang="en-US" b="1" noProof="1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obe 繁黑體 Std B" pitchFamily="34" charset="-128"/>
                <a:ea typeface="Adobe 繁黑體 Std B" pitchFamily="34" charset="-128"/>
              </a:rPr>
              <a:t>總經理為金牌、銀牌投籃手頒獎並合影留念</a:t>
            </a:r>
            <a:endParaRPr lang="zh-CN" altLang="en-US" b="1" noProof="1">
              <a:ln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dobe 繁黑體 Std B" pitchFamily="34" charset="-128"/>
              <a:ea typeface="Adobe 繁黑體 Std B" pitchFamily="34" charset="-128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15" y="684530"/>
            <a:ext cx="7380605" cy="31203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图片 2" descr="微信图片_201801181425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-15875"/>
            <a:ext cx="9178926" cy="517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2"/>
          <p:cNvSpPr>
            <a:spLocks noChangeArrowheads="1"/>
          </p:cNvSpPr>
          <p:nvPr/>
        </p:nvSpPr>
        <p:spPr bwMode="auto">
          <a:xfrm>
            <a:off x="107950" y="4300538"/>
            <a:ext cx="2316636" cy="5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4" rIns="91428" bIns="45714">
            <a:spAutoFit/>
          </a:bodyPr>
          <a:lstStyle/>
          <a:p>
            <a:pPr>
              <a:defRPr/>
            </a:pPr>
            <a:r>
              <a:rPr lang="en-US" altLang="zh-CN" sz="3200" b="1" noProof="1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2020-9-22</a:t>
            </a:r>
            <a:endParaRPr lang="en-US" altLang="zh-CN" sz="3200" b="1" noProof="1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电子报第二十七期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电子报第二十七期</Template>
  <TotalTime>4</TotalTime>
  <Words>414</Words>
  <Application>Microsoft Office PowerPoint</Application>
  <PresentationFormat>全屏显示(16:9)</PresentationFormat>
  <Paragraphs>12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Arial</vt:lpstr>
      <vt:lpstr>宋体</vt:lpstr>
      <vt:lpstr>Adobe 繁黑體 Std B</vt:lpstr>
      <vt:lpstr>仿宋</vt:lpstr>
      <vt:lpstr>华文行楷</vt:lpstr>
      <vt:lpstr>华文中宋</vt:lpstr>
      <vt:lpstr>Calibri</vt:lpstr>
      <vt:lpstr>微软雅黑</vt:lpstr>
      <vt:lpstr>电子报第二十七期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User</cp:lastModifiedBy>
  <cp:revision>11</cp:revision>
  <dcterms:created xsi:type="dcterms:W3CDTF">2020-09-22T05:14:00Z</dcterms:created>
  <dcterms:modified xsi:type="dcterms:W3CDTF">2020-09-25T07:46:26Z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