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1"/>
  </p:notesMasterIdLst>
  <p:sldIdLst>
    <p:sldId id="309" r:id="rId2"/>
    <p:sldId id="290" r:id="rId3"/>
    <p:sldId id="320" r:id="rId4"/>
    <p:sldId id="321" r:id="rId5"/>
    <p:sldId id="329" r:id="rId6"/>
    <p:sldId id="332" r:id="rId7"/>
    <p:sldId id="330" r:id="rId8"/>
    <p:sldId id="331" r:id="rId9"/>
    <p:sldId id="310" r:id="rId10"/>
  </p:sldIdLst>
  <p:sldSz cx="9144000" cy="5143500" type="screen16x9"/>
  <p:notesSz cx="6834188" cy="9979025"/>
  <p:embeddedFontLst>
    <p:embeddedFont>
      <p:font typeface="Calibri" pitchFamily="34" charset="0"/>
      <p:regular r:id="rId12"/>
      <p:bold r:id="rId13"/>
      <p:italic r:id="rId14"/>
      <p:boldItalic r:id="rId15"/>
    </p:embeddedFont>
    <p:embeddedFont>
      <p:font typeface="仿宋_GB2312" pitchFamily="49" charset="-122"/>
      <p:regular r:id="rId16"/>
    </p:embeddedFont>
    <p:embeddedFont>
      <p:font typeface="仿宋" pitchFamily="49" charset="-122"/>
      <p:regular r:id="rId17"/>
    </p:embeddedFont>
    <p:embeddedFont>
      <p:font typeface="华文中宋" pitchFamily="2" charset="-122"/>
      <p:regular r:id="rId18"/>
    </p:embeddedFont>
    <p:embeddedFont>
      <p:font typeface="微软雅黑" pitchFamily="34" charset="-122"/>
      <p:regular r:id="rId19"/>
      <p:bold r:id="rId20"/>
    </p:embeddedFont>
  </p:embeddedFontLst>
  <p:custDataLst>
    <p:tags r:id="rId21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buFont typeface="Arial" pitchFamily="34" charset="0"/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buFont typeface="Arial" pitchFamily="34" charset="0"/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buFont typeface="Arial" pitchFamily="34" charset="0"/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buFont typeface="Arial" pitchFamily="34" charset="0"/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buFont typeface="Arial" pitchFamily="34" charset="0"/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245" autoAdjust="0"/>
    <p:restoredTop sz="94556" autoAdjust="0"/>
  </p:normalViewPr>
  <p:slideViewPr>
    <p:cSldViewPr>
      <p:cViewPr>
        <p:scale>
          <a:sx n="88" d="100"/>
          <a:sy n="88" d="100"/>
        </p:scale>
        <p:origin x="-108" y="-210"/>
      </p:cViewPr>
      <p:guideLst>
        <p:guide orient="horz" pos="1620"/>
        <p:guide pos="286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tags" Target="tags/tag1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60688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buFont typeface="Arial" panose="020B0604020202020204" pitchFamily="34" charset="0"/>
              <a:buNone/>
              <a:defRPr sz="1200" noProof="1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71913" y="0"/>
            <a:ext cx="2960687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buFont typeface="Arial" panose="020B0604020202020204" pitchFamily="34" charset="0"/>
              <a:buNone/>
              <a:defRPr sz="1200" noProof="1">
                <a:latin typeface="+mn-lt"/>
                <a:ea typeface="+mn-ea"/>
              </a:defRPr>
            </a:lvl1pPr>
          </a:lstStyle>
          <a:p>
            <a:pPr>
              <a:defRPr/>
            </a:pPr>
            <a:fld id="{0CDBE4D7-63AD-4ABA-89B0-0101617B61D8}" type="datetimeFigureOut">
              <a:rPr lang="zh-CN" altLang="en-US"/>
              <a:pPr>
                <a:defRPr/>
              </a:pPr>
              <a:t>2020/11/26</a:t>
            </a:fld>
            <a:endParaRPr lang="zh-CN" altLang="en-US"/>
          </a:p>
        </p:txBody>
      </p:sp>
      <p:sp>
        <p:nvSpPr>
          <p:cNvPr id="3076" name="幻灯片图像占位符 3"/>
          <p:cNvSpPr>
            <a:spLocks noGrp="1" noRot="1" noChangeAspect="1" noChangeArrowheads="1"/>
          </p:cNvSpPr>
          <p:nvPr>
            <p:ph type="sldImg" idx="4294967295"/>
          </p:nvPr>
        </p:nvSpPr>
        <p:spPr bwMode="auto">
          <a:xfrm>
            <a:off x="90488" y="747713"/>
            <a:ext cx="6653212" cy="3743325"/>
          </a:xfrm>
          <a:prstGeom prst="rect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备注占位符 4"/>
          <p:cNvSpPr>
            <a:spLocks noGrp="1" noChangeArrowheads="1"/>
          </p:cNvSpPr>
          <p:nvPr>
            <p:ph type="body" sz="quarter" idx="4294967295"/>
          </p:nvPr>
        </p:nvSpPr>
        <p:spPr bwMode="auto">
          <a:xfrm>
            <a:off x="684213" y="4740275"/>
            <a:ext cx="5467350" cy="449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478963"/>
            <a:ext cx="2960688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buFont typeface="Arial" panose="020B0604020202020204" pitchFamily="34" charset="0"/>
              <a:buNone/>
              <a:defRPr sz="1200" noProof="1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71913" y="9478963"/>
            <a:ext cx="2960687" cy="49847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96EB13B8-ACB4-418A-868F-71CB1460B5BF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2262161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365" algn="l" defTabSz="91376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565" algn="l" defTabSz="91376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765" algn="l" defTabSz="91376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965" algn="l" defTabSz="91376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25"/>
            <a:ext cx="7772400" cy="1102519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3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5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7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9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noProof="1" smtClean="0"/>
              <a:t>单击此处编辑母版副标题样式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9B84DB-2A80-4453-B398-F56A4B2C31A7}" type="datetimeFigureOut">
              <a:rPr lang="zh-CN" altLang="en-US"/>
              <a:pPr>
                <a:defRPr/>
              </a:pPr>
              <a:t>2020/11/26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BBB504-D6DE-4FB7-9422-1923779638C4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063536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9B84DB-2A80-4453-B398-F56A4B2C31A7}" type="datetimeFigureOut">
              <a:rPr lang="zh-CN" altLang="en-US"/>
              <a:pPr>
                <a:defRPr/>
              </a:pPr>
              <a:t>2020/11/26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2036F84-2EB8-4844-8E8C-32039DA1BD8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866000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36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56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76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96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9B84DB-2A80-4453-B398-F56A4B2C31A7}" type="datetimeFigureOut">
              <a:rPr lang="zh-CN" altLang="en-US"/>
              <a:pPr>
                <a:defRPr/>
              </a:pPr>
              <a:t>2020/11/26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CBC6A4E-0F5D-4C4A-A265-E91D41D0247B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84997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900115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900115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9B84DB-2A80-4453-B398-F56A4B2C31A7}" type="datetimeFigureOut">
              <a:rPr lang="zh-CN" altLang="en-US"/>
              <a:pPr>
                <a:defRPr/>
              </a:pPr>
              <a:t>2020/11/26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2786BCF-2B9A-4AFD-B68E-0C21E19A4B89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66181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5365" indent="0">
              <a:buNone/>
              <a:defRPr sz="1600" b="1"/>
            </a:lvl6pPr>
            <a:lvl7pPr marL="2742565" indent="0">
              <a:buNone/>
              <a:defRPr sz="1600" b="1"/>
            </a:lvl7pPr>
            <a:lvl8pPr marL="3199765" indent="0">
              <a:buNone/>
              <a:defRPr sz="1600" b="1"/>
            </a:lvl8pPr>
            <a:lvl9pPr marL="3656965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32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5365" indent="0">
              <a:buNone/>
              <a:defRPr sz="1600" b="1"/>
            </a:lvl6pPr>
            <a:lvl7pPr marL="2742565" indent="0">
              <a:buNone/>
              <a:defRPr sz="1600" b="1"/>
            </a:lvl7pPr>
            <a:lvl8pPr marL="3199765" indent="0">
              <a:buNone/>
              <a:defRPr sz="1600" b="1"/>
            </a:lvl8pPr>
            <a:lvl9pPr marL="3656965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32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9B84DB-2A80-4453-B398-F56A4B2C31A7}" type="datetimeFigureOut">
              <a:rPr lang="zh-CN" altLang="en-US"/>
              <a:pPr>
                <a:defRPr/>
              </a:pPr>
              <a:t>2020/11/26</a:t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B2F5D48-47A7-419B-B5CF-3961ABA83AA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2082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9B84DB-2A80-4453-B398-F56A4B2C31A7}" type="datetimeFigureOut">
              <a:rPr lang="zh-CN" altLang="en-US"/>
              <a:pPr>
                <a:defRPr/>
              </a:pPr>
              <a:t>2020/11/26</a:t>
            </a:fld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A665ED2-F186-4DB4-85D7-01400F8EADF6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90462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9B84DB-2A80-4453-B398-F56A4B2C31A7}" type="datetimeFigureOut">
              <a:rPr lang="zh-CN" altLang="en-US"/>
              <a:pPr>
                <a:defRPr/>
              </a:pPr>
              <a:t>2020/11/26</a:t>
            </a:fld>
            <a:endParaRPr lang="zh-CN" altLang="en-US"/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646B466-B0E3-4A90-998F-6E444AB4459D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542846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2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94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2" y="1076328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5365" indent="0">
              <a:buNone/>
              <a:defRPr sz="900"/>
            </a:lvl6pPr>
            <a:lvl7pPr marL="2742565" indent="0">
              <a:buNone/>
              <a:defRPr sz="900"/>
            </a:lvl7pPr>
            <a:lvl8pPr marL="3199765" indent="0">
              <a:buNone/>
              <a:defRPr sz="900"/>
            </a:lvl8pPr>
            <a:lvl9pPr marL="3656965" indent="0">
              <a:buNone/>
              <a:defRPr sz="9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9B84DB-2A80-4453-B398-F56A4B2C31A7}" type="datetimeFigureOut">
              <a:rPr lang="zh-CN" altLang="en-US"/>
              <a:pPr>
                <a:defRPr/>
              </a:pPr>
              <a:t>2020/11/26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AD3F5FC-A61A-428F-A23E-53FC9E102F27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134364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5365" indent="0">
              <a:buNone/>
              <a:defRPr sz="2000"/>
            </a:lvl6pPr>
            <a:lvl7pPr marL="2742565" indent="0">
              <a:buNone/>
              <a:defRPr sz="2000"/>
            </a:lvl7pPr>
            <a:lvl8pPr marL="3199765" indent="0">
              <a:buNone/>
              <a:defRPr sz="2000"/>
            </a:lvl8pPr>
            <a:lvl9pPr marL="3656965" indent="0">
              <a:buNone/>
              <a:defRPr sz="2000"/>
            </a:lvl9pPr>
          </a:lstStyle>
          <a:p>
            <a:pPr lvl="0"/>
            <a:r>
              <a:rPr lang="zh-CN" altLang="en-US" noProof="1" smtClean="0"/>
              <a:t>单击图标添加图片</a:t>
            </a:r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9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5365" indent="0">
              <a:buNone/>
              <a:defRPr sz="900"/>
            </a:lvl6pPr>
            <a:lvl7pPr marL="2742565" indent="0">
              <a:buNone/>
              <a:defRPr sz="900"/>
            </a:lvl7pPr>
            <a:lvl8pPr marL="3199765" indent="0">
              <a:buNone/>
              <a:defRPr sz="900"/>
            </a:lvl8pPr>
            <a:lvl9pPr marL="3656965" indent="0">
              <a:buNone/>
              <a:defRPr sz="9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9B84DB-2A80-4453-B398-F56A4B2C31A7}" type="datetimeFigureOut">
              <a:rPr lang="zh-CN" altLang="en-US"/>
              <a:pPr>
                <a:defRPr/>
              </a:pPr>
              <a:t>2020/11/26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96E1328-8C61-4423-8D06-7F5ABE0968C7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874969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9B84DB-2A80-4453-B398-F56A4B2C31A7}" type="datetimeFigureOut">
              <a:rPr lang="zh-CN" altLang="en-US"/>
              <a:pPr>
                <a:defRPr/>
              </a:pPr>
              <a:t>2020/11/26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519DBEC-F9FC-4BBF-B0FD-74210A6C3C0C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086442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154783"/>
            <a:ext cx="2057400" cy="3290888"/>
          </a:xfrm>
        </p:spPr>
        <p:txBody>
          <a:bodyPr vert="eaVert"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54783"/>
            <a:ext cx="6019800" cy="3290888"/>
          </a:xfrm>
        </p:spPr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9B84DB-2A80-4453-B398-F56A4B2C31A7}" type="datetimeFigureOut">
              <a:rPr lang="zh-CN" altLang="en-US"/>
              <a:pPr>
                <a:defRPr/>
              </a:pPr>
              <a:t>2020/11/26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A54937A-23E7-4308-AE4B-35EE5A236A12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448928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bg bwMode="auto"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8D3468-4093-46FE-9D07-FC412D52BC2F}" type="datetimeFigureOut">
              <a:rPr lang="zh-CN" altLang="en-US"/>
              <a:pPr>
                <a:defRPr/>
              </a:pPr>
              <a:t>2020/11/26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AF05C93-9A0C-4D92-B24E-03C5E39D41C7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71869052"/>
      </p:ext>
    </p:extLst>
  </p:cSld>
  <p:clrMapOvr>
    <a:masterClrMapping/>
  </p:clrMapOvr>
  <p:transition spd="med" advClick="0" advTm="0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57200" y="206375"/>
            <a:ext cx="82296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8" tIns="45714" rIns="91428" bIns="4571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457200" y="1200150"/>
            <a:ext cx="8229600" cy="339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8" tIns="45714" rIns="91428" bIns="4571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lIns="91428" tIns="45714" rIns="91428" bIns="45714" rtlCol="0" anchor="ctr"/>
          <a:lstStyle>
            <a:lvl1pPr algn="l" fontAlgn="auto">
              <a:buFont typeface="Arial" panose="020B0604020202020204" pitchFamily="34" charset="0"/>
              <a:buNone/>
              <a:defRPr sz="1200" noProof="1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1E9B84DB-2A80-4453-B398-F56A4B2C31A7}" type="datetimeFigureOut">
              <a:rPr lang="zh-CN" altLang="en-US"/>
              <a:pPr>
                <a:defRPr/>
              </a:pPr>
              <a:t>2020/11/26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 vert="horz" lIns="91428" tIns="45714" rIns="91428" bIns="45714" rtlCol="0" anchor="ctr"/>
          <a:lstStyle>
            <a:lvl1pPr algn="ctr" fontAlgn="auto">
              <a:buFont typeface="Arial" panose="020B0604020202020204" pitchFamily="34" charset="0"/>
              <a:buNone/>
              <a:defRPr sz="1200" noProof="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wrap="square" lIns="91428" tIns="45714" rIns="91428" bIns="45714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D4E59F1F-6B99-4FB8-AED5-A1FD4521A880}" type="slidenum">
              <a:rPr lang="zh-CN" altLang="en-US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0" r:id="rId2"/>
    <p:sldLayoutId id="2147483669" r:id="rId3"/>
    <p:sldLayoutId id="2147483668" r:id="rId4"/>
    <p:sldLayoutId id="2147483667" r:id="rId5"/>
    <p:sldLayoutId id="2147483666" r:id="rId6"/>
    <p:sldLayoutId id="2147483665" r:id="rId7"/>
    <p:sldLayoutId id="2147483664" r:id="rId8"/>
    <p:sldLayoutId id="2147483663" r:id="rId9"/>
    <p:sldLayoutId id="2147483662" r:id="rId10"/>
    <p:sldLayoutId id="2147483661" r:id="rId11"/>
    <p:sldLayoutId id="2147483672" r:id="rId12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3965" indent="-228600" algn="l" defTabSz="9137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165" indent="-228600" algn="l" defTabSz="9137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365" indent="-228600" algn="l" defTabSz="9137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565" indent="-228600" algn="l" defTabSz="9137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365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565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765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65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矩形 3"/>
          <p:cNvSpPr/>
          <p:nvPr/>
        </p:nvSpPr>
        <p:spPr>
          <a:xfrm>
            <a:off x="1355293" y="1059582"/>
            <a:ext cx="6417142" cy="923330"/>
          </a:xfrm>
          <a:prstGeom prst="rect">
            <a:avLst/>
          </a:prstGeom>
        </p:spPr>
        <p:txBody>
          <a:bodyPr wrap="none" lIns="91428" tIns="45714" rIns="91428" bIns="45714">
            <a:spAutoFit/>
          </a:bodyPr>
          <a:lstStyle/>
          <a:p>
            <a:pPr algn="ctr" fontAlgn="auto">
              <a:defRPr/>
            </a:pPr>
            <a:r>
              <a:rPr lang="zh-TW" altLang="en-US" sz="5400" b="1" cap="all" noProof="1">
                <a:solidFill>
                  <a:srgbClr val="C0000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Adobe 繁黑體 Std B" pitchFamily="34" charset="-128"/>
                <a:ea typeface="Adobe 繁黑體 Std B" pitchFamily="34" charset="-128"/>
              </a:rPr>
              <a:t>陽光能源集團電子報</a:t>
            </a:r>
            <a:endParaRPr lang="zh-CN" altLang="en-US" sz="5400" b="1" cap="all" noProof="1">
              <a:solidFill>
                <a:srgbClr val="C00000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Adobe 繁黑體 Std B" pitchFamily="34" charset="-128"/>
              <a:ea typeface="Adobe 繁黑體 Std B" pitchFamily="34" charset="-128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5038641" y="4299941"/>
            <a:ext cx="4102406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zh-CN" sz="3600" b="1" noProof="1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华文中宋" panose="02010600040101010101" pitchFamily="2" charset="-122"/>
                <a:ea typeface="华文中宋" panose="02010600040101010101" pitchFamily="2" charset="-122"/>
              </a:rPr>
              <a:t>2020</a:t>
            </a:r>
            <a:r>
              <a:rPr lang="zh-CN" altLang="en-US" sz="3600" b="1" noProof="1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华文中宋" panose="02010600040101010101" pitchFamily="2" charset="-122"/>
                <a:ea typeface="华文中宋" panose="02010600040101010101" pitchFamily="2" charset="-122"/>
              </a:rPr>
              <a:t>年</a:t>
            </a:r>
            <a:r>
              <a:rPr lang="zh-CN" altLang="en-US" sz="3600" b="1" noProof="1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华文中宋" panose="02010600040101010101" pitchFamily="2" charset="-122"/>
                <a:ea typeface="华文中宋" panose="02010600040101010101" pitchFamily="2" charset="-122"/>
              </a:rPr>
              <a:t>第三十</a:t>
            </a:r>
            <a:r>
              <a:rPr lang="zh-CN" altLang="en-US" sz="3600" b="1" noProof="1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华文中宋" panose="02010600040101010101" pitchFamily="2" charset="-122"/>
                <a:ea typeface="华文中宋" panose="02010600040101010101" pitchFamily="2" charset="-122"/>
              </a:rPr>
              <a:t>八</a:t>
            </a:r>
            <a:r>
              <a:rPr lang="zh-CN" altLang="en-US" sz="3600" b="1" noProof="1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华文中宋" panose="02010600040101010101" pitchFamily="2" charset="-122"/>
                <a:ea typeface="华文中宋" panose="02010600040101010101" pitchFamily="2" charset="-122"/>
              </a:rPr>
              <a:t>期</a:t>
            </a:r>
            <a:endParaRPr lang="zh-CN" altLang="en-US" sz="3600" b="1" noProof="1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solidFill>
                <a:schemeClr val="accent1">
                  <a:lumMod val="75000"/>
                </a:schemeClr>
              </a:soli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pic>
        <p:nvPicPr>
          <p:cNvPr id="410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6850"/>
            <a:ext cx="1403350" cy="1011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1" name="图片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13" y="-15875"/>
            <a:ext cx="9121775" cy="515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矩形 8"/>
          <p:cNvSpPr/>
          <p:nvPr/>
        </p:nvSpPr>
        <p:spPr>
          <a:xfrm>
            <a:off x="3851920" y="3259455"/>
            <a:ext cx="5040560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zh-TW" altLang="en-US" b="1" noProof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</a:rPr>
              <a:t>綠茵點亮夢想    青春閃</a:t>
            </a:r>
            <a:r>
              <a:rPr lang="zh-TW" altLang="en-US" b="1" noProof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</a:rPr>
              <a:t>耀</a:t>
            </a:r>
            <a:r>
              <a:rPr lang="zh-TW" altLang="en-US" b="1" noProof="1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</a:rPr>
              <a:t>光芒   </a:t>
            </a:r>
            <a:r>
              <a:rPr lang="en-US" altLang="zh-CN" b="1" noProof="1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</a:rPr>
              <a:t>——   </a:t>
            </a:r>
            <a:r>
              <a:rPr lang="en-US" altLang="zh-CN" b="1" noProof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</a:rPr>
              <a:t>03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5" name="图片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矩形 1"/>
          <p:cNvSpPr/>
          <p:nvPr/>
        </p:nvSpPr>
        <p:spPr>
          <a:xfrm>
            <a:off x="458788" y="552450"/>
            <a:ext cx="8218487" cy="49530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600" b="1" noProof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仿宋_GB2312" panose="02010609030101010101" pitchFamily="49" charset="-122"/>
                <a:ea typeface="仿宋_GB2312" panose="02010609030101010101" pitchFamily="49" charset="-122"/>
              </a:rPr>
              <a:t>    </a:t>
            </a:r>
            <a:endParaRPr lang="en-US" altLang="zh-CN" sz="1600" b="1" noProof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仿宋_GB2312" panose="02010609030101010101" pitchFamily="49" charset="-122"/>
              <a:ea typeface="仿宋_GB2312" panose="02010609030101010101" pitchFamily="49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2123728" y="320674"/>
            <a:ext cx="418576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2400" b="1" noProof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繁黑體 Std B" pitchFamily="34" charset="-128"/>
                <a:ea typeface="Adobe 繁黑體 Std B" pitchFamily="34" charset="-128"/>
              </a:rPr>
              <a:t>綠茵點亮夢想    青春閃耀光芒</a:t>
            </a:r>
            <a:endParaRPr lang="zh-CN" altLang="en-US" sz="2400" b="1" noProof="1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obe 繁黑體 Std B" pitchFamily="34" charset="-128"/>
              <a:ea typeface="Adobe 繁黑體 Std B" pitchFamily="34" charset="-128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22263" y="800100"/>
            <a:ext cx="8694737" cy="4031873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200000"/>
              </a:lnSpc>
            </a:pPr>
            <a:r>
              <a:rPr lang="zh-TW" altLang="en-US" sz="1600" b="1" noProof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仿宋" panose="02010609060101010101" pitchFamily="49" charset="-122"/>
                <a:ea typeface="仿宋" panose="02010609060101010101" pitchFamily="49" charset="-122"/>
              </a:rPr>
              <a:t>    為豐富員工業余文化生活，弘揚健康向上的體育精神，促進集團各單位員工間交流，增進團隊合作精神，</a:t>
            </a:r>
            <a:r>
              <a:rPr lang="en-US" altLang="zh-TW" sz="1600" b="1" noProof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仿宋" panose="02010609060101010101" pitchFamily="49" charset="-122"/>
                <a:ea typeface="仿宋" panose="02010609060101010101" pitchFamily="49" charset="-122"/>
              </a:rPr>
              <a:t>2020</a:t>
            </a:r>
            <a:r>
              <a:rPr lang="zh-TW" altLang="en-US" sz="1600" b="1" noProof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仿宋" panose="02010609060101010101" pitchFamily="49" charset="-122"/>
                <a:ea typeface="仿宋" panose="02010609060101010101" pitchFamily="49" charset="-122"/>
              </a:rPr>
              <a:t>年</a:t>
            </a:r>
            <a:r>
              <a:rPr lang="en-US" altLang="zh-TW" sz="1600" b="1" noProof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仿宋" panose="02010609060101010101" pitchFamily="49" charset="-122"/>
                <a:ea typeface="仿宋" panose="02010609060101010101" pitchFamily="49" charset="-122"/>
              </a:rPr>
              <a:t>10-11</a:t>
            </a:r>
            <a:r>
              <a:rPr lang="zh-TW" altLang="en-US" sz="1600" b="1" noProof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仿宋" panose="02010609060101010101" pitchFamily="49" charset="-122"/>
                <a:ea typeface="仿宋" panose="02010609060101010101" pitchFamily="49" charset="-122"/>
              </a:rPr>
              <a:t>月，集團工會和團委聯合舉辦了第四屆陽光杯足球比賽，共有四支代表隊參加了本屆比賽。為使各隊水平相當勢均力敵、競技更具觀賞性、比賽更加精彩，本屆比賽創新比賽方式，以抽簽形式確定分組並將公司理念融入到各球隊命名中</a:t>
            </a:r>
            <a:r>
              <a:rPr lang="en-US" altLang="zh-TW" sz="1600" b="1" noProof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仿宋" panose="02010609060101010101" pitchFamily="49" charset="-122"/>
                <a:ea typeface="仿宋" panose="02010609060101010101" pitchFamily="49" charset="-122"/>
              </a:rPr>
              <a:t>——</a:t>
            </a:r>
            <a:r>
              <a:rPr lang="zh-TW" altLang="en-US" sz="1600" b="1" noProof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仿宋" panose="02010609060101010101" pitchFamily="49" charset="-122"/>
                <a:ea typeface="仿宋" panose="02010609060101010101" pitchFamily="49" charset="-122"/>
              </a:rPr>
              <a:t>誠信隊、創新隊、競爭隊、卓越隊。</a:t>
            </a:r>
            <a:r>
              <a:rPr lang="en-US" altLang="zh-TW" sz="1600" b="1" noProof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仿宋" panose="02010609060101010101" pitchFamily="49" charset="-122"/>
                <a:ea typeface="仿宋" panose="02010609060101010101" pitchFamily="49" charset="-122"/>
              </a:rPr>
              <a:t>10</a:t>
            </a:r>
            <a:r>
              <a:rPr lang="zh-TW" altLang="en-US" sz="1600" b="1" noProof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仿宋" panose="02010609060101010101" pitchFamily="49" charset="-122"/>
                <a:ea typeface="仿宋" panose="02010609060101010101" pitchFamily="49" charset="-122"/>
              </a:rPr>
              <a:t>月</a:t>
            </a:r>
            <a:r>
              <a:rPr lang="en-US" altLang="zh-TW" sz="1600" b="1" noProof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仿宋" panose="02010609060101010101" pitchFamily="49" charset="-122"/>
                <a:ea typeface="仿宋" panose="02010609060101010101" pitchFamily="49" charset="-122"/>
              </a:rPr>
              <a:t>15</a:t>
            </a:r>
            <a:r>
              <a:rPr lang="zh-TW" altLang="en-US" sz="1600" b="1" noProof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仿宋" panose="02010609060101010101" pitchFamily="49" charset="-122"/>
                <a:ea typeface="仿宋" panose="02010609060101010101" pitchFamily="49" charset="-122"/>
              </a:rPr>
              <a:t>日，集團譚鑫總經理來到球場為揭幕賽開球，比賽正式拉開帷幕。  </a:t>
            </a:r>
          </a:p>
          <a:p>
            <a:pPr>
              <a:lnSpc>
                <a:spcPct val="200000"/>
              </a:lnSpc>
            </a:pPr>
            <a:r>
              <a:rPr lang="zh-TW" altLang="en-US" sz="1600" b="1" noProof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仿宋" panose="02010609060101010101" pitchFamily="49" charset="-122"/>
                <a:ea typeface="仿宋" panose="02010609060101010101" pitchFamily="49" charset="-122"/>
              </a:rPr>
              <a:t>    </a:t>
            </a:r>
            <a:r>
              <a:rPr lang="en-US" altLang="zh-TW" sz="1600" b="1" noProof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仿宋" panose="02010609060101010101" pitchFamily="49" charset="-122"/>
                <a:ea typeface="仿宋" panose="02010609060101010101" pitchFamily="49" charset="-122"/>
              </a:rPr>
              <a:t>10-11</a:t>
            </a:r>
            <a:r>
              <a:rPr lang="zh-TW" altLang="en-US" sz="1600" b="1" noProof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仿宋" panose="02010609060101010101" pitchFamily="49" charset="-122"/>
                <a:ea typeface="仿宋" panose="02010609060101010101" pitchFamily="49" charset="-122"/>
              </a:rPr>
              <a:t>月間共展開了八場激烈精彩的角逐，球員們身著整齊隊服，精神飽滿，齊聚綠茵場。多彩隊服映襯著綠茵球場，哨聲和著此起彼伏的歡呼聲，成為場上壹條靚麗的風景線。</a:t>
            </a:r>
          </a:p>
          <a:p>
            <a:pPr>
              <a:lnSpc>
                <a:spcPct val="200000"/>
              </a:lnSpc>
            </a:pPr>
            <a:r>
              <a:rPr lang="zh-TW" altLang="en-US" sz="1600" b="1" noProof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仿宋" panose="02010609060101010101" pitchFamily="49" charset="-122"/>
                <a:ea typeface="仿宋" panose="02010609060101010101" pitchFamily="49" charset="-122"/>
              </a:rPr>
              <a:t>    本屆足球賽繼續延用內部員工作為裁判，不僅大大節省了外請裁判的費用，還增進了彼此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9" name="图片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矩形 1"/>
          <p:cNvSpPr/>
          <p:nvPr/>
        </p:nvSpPr>
        <p:spPr>
          <a:xfrm>
            <a:off x="458788" y="552450"/>
            <a:ext cx="8218487" cy="49530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600" b="1" noProof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仿宋_GB2312" panose="02010609030101010101" pitchFamily="49" charset="-122"/>
                <a:ea typeface="仿宋_GB2312" panose="02010609030101010101" pitchFamily="49" charset="-122"/>
              </a:rPr>
              <a:t>    </a:t>
            </a:r>
            <a:endParaRPr lang="en-US" altLang="zh-CN" sz="1600" b="1" noProof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仿宋_GB2312" panose="02010609030101010101" pitchFamily="49" charset="-122"/>
              <a:ea typeface="仿宋_GB2312" panose="02010609030101010101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11150" y="123825"/>
            <a:ext cx="8513763" cy="4030663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200000"/>
              </a:lnSpc>
            </a:pPr>
            <a:r>
              <a:rPr lang="zh-TW" altLang="en-US" sz="1600" b="1" noProof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仿宋" panose="02010609060101010101" pitchFamily="49" charset="-122"/>
                <a:ea typeface="仿宋" panose="02010609060101010101" pitchFamily="49" charset="-122"/>
              </a:rPr>
              <a:t>間的信任。雖是競技比賽，但隊員均以鍛煉身體，增進友誼，培養團隊合作精神為主要目的，在友好的氣氛中足球賽落下帷幕。本屆比賽精彩異常，冠亞軍和金靴獎都是踢到點球環節才決出勝負。最終創新隊登頂冠軍，競爭隊榮獲亞軍，卓越隊獲得季軍，誠信隊獲得第四名。隊員劉東飛、趙亮和謝徑巍分別獲得本屆最佳球員、金靴獎和最佳守門員獎項。比賽結束後公司領導為各隊頒發了獎牌和獎品。</a:t>
            </a:r>
          </a:p>
          <a:p>
            <a:pPr>
              <a:lnSpc>
                <a:spcPct val="200000"/>
              </a:lnSpc>
            </a:pPr>
            <a:r>
              <a:rPr lang="zh-TW" altLang="en-US" sz="1600" b="1" noProof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仿宋" panose="02010609060101010101" pitchFamily="49" charset="-122"/>
                <a:ea typeface="仿宋" panose="02010609060101010101" pitchFamily="49" charset="-122"/>
              </a:rPr>
              <a:t>    本屆足球賽充分展現了我司員工團結友愛，積極進取的精神風貌，進壹步增強了團隊凝聚力，相信隊員們定會將奮力拼搏、永不言棄的精神發揚光大，在本職崗位上點亮夢想、閃耀光芒！</a:t>
            </a:r>
            <a:endParaRPr lang="zh-TW" altLang="en-US" sz="1600" b="1" noProof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3" name="图片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矩形 1"/>
          <p:cNvSpPr/>
          <p:nvPr/>
        </p:nvSpPr>
        <p:spPr>
          <a:xfrm>
            <a:off x="458788" y="552450"/>
            <a:ext cx="8218487" cy="49530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600" b="1" noProof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仿宋_GB2312" panose="02010609030101010101" pitchFamily="49" charset="-122"/>
                <a:ea typeface="仿宋_GB2312" panose="02010609030101010101" pitchFamily="49" charset="-122"/>
              </a:rPr>
              <a:t>    </a:t>
            </a:r>
            <a:endParaRPr lang="en-US" altLang="zh-CN" sz="1600" b="1" noProof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仿宋_GB2312" panose="02010609030101010101" pitchFamily="49" charset="-122"/>
              <a:ea typeface="仿宋_GB2312" panose="02010609030101010101" pitchFamily="49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4065588" y="4475163"/>
            <a:ext cx="1004887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b="1" noProof="1" smtClean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中宋" panose="02010600040101010101" pitchFamily="2" charset="-122"/>
                <a:ea typeface="华文中宋" panose="02010600040101010101" pitchFamily="2" charset="-122"/>
              </a:rPr>
              <a:t>精彩瞬間</a:t>
            </a:r>
            <a:endParaRPr lang="zh-CN" altLang="en-US" sz="1600" b="1" noProof="1">
              <a:solidFill>
                <a:schemeClr val="accent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pic>
        <p:nvPicPr>
          <p:cNvPr id="8196" name="图片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5588" y="879475"/>
            <a:ext cx="6083300" cy="338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7" name="图片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矩形 1"/>
          <p:cNvSpPr/>
          <p:nvPr/>
        </p:nvSpPr>
        <p:spPr>
          <a:xfrm>
            <a:off x="458788" y="552450"/>
            <a:ext cx="8218487" cy="49530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600" b="1" noProof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仿宋_GB2312" panose="02010609030101010101" pitchFamily="49" charset="-122"/>
                <a:ea typeface="仿宋_GB2312" panose="02010609030101010101" pitchFamily="49" charset="-122"/>
              </a:rPr>
              <a:t>    </a:t>
            </a:r>
            <a:endParaRPr lang="en-US" altLang="zh-CN" sz="1600" b="1" noProof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仿宋_GB2312" panose="02010609030101010101" pitchFamily="49" charset="-122"/>
              <a:ea typeface="仿宋_GB2312" panose="02010609030101010101" pitchFamily="49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4070350" y="4635500"/>
            <a:ext cx="1004888" cy="3381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b="1" noProof="1" smtClean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中宋" panose="02010600040101010101" pitchFamily="2" charset="-122"/>
                <a:ea typeface="华文中宋" panose="02010600040101010101" pitchFamily="2" charset="-122"/>
              </a:rPr>
              <a:t>各隊合照</a:t>
            </a:r>
            <a:endParaRPr lang="zh-CN" altLang="en-US" sz="1600" b="1" noProof="1">
              <a:solidFill>
                <a:schemeClr val="accent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pic>
        <p:nvPicPr>
          <p:cNvPr id="9220" name="图片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8175" y="547688"/>
            <a:ext cx="5329238" cy="404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1" name="图片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矩形 1"/>
          <p:cNvSpPr/>
          <p:nvPr/>
        </p:nvSpPr>
        <p:spPr>
          <a:xfrm>
            <a:off x="458788" y="552450"/>
            <a:ext cx="8218487" cy="49530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600" b="1" noProof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仿宋_GB2312" panose="02010609030101010101" pitchFamily="49" charset="-122"/>
                <a:ea typeface="仿宋_GB2312" panose="02010609030101010101" pitchFamily="49" charset="-122"/>
              </a:rPr>
              <a:t>    </a:t>
            </a:r>
            <a:endParaRPr lang="en-US" altLang="zh-CN" sz="1600" b="1" noProof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仿宋_GB2312" panose="02010609030101010101" pitchFamily="49" charset="-122"/>
              <a:ea typeface="仿宋_GB2312" panose="02010609030101010101" pitchFamily="49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4068763" y="4589463"/>
            <a:ext cx="1006475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b="1" noProof="1" smtClean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中宋" panose="02010600040101010101" pitchFamily="2" charset="-122"/>
                <a:ea typeface="华文中宋" panose="02010600040101010101" pitchFamily="2" charset="-122"/>
              </a:rPr>
              <a:t>頒獎時刻</a:t>
            </a:r>
            <a:endParaRPr lang="zh-CN" altLang="en-US" sz="1600" b="1" noProof="1">
              <a:solidFill>
                <a:schemeClr val="accent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pic>
        <p:nvPicPr>
          <p:cNvPr id="10244" name="图片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8375" y="484188"/>
            <a:ext cx="4667250" cy="3986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5" name="图片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矩形 1"/>
          <p:cNvSpPr/>
          <p:nvPr/>
        </p:nvSpPr>
        <p:spPr>
          <a:xfrm>
            <a:off x="458788" y="552450"/>
            <a:ext cx="8218487" cy="49530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600" b="1" noProof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仿宋_GB2312" panose="02010609030101010101" pitchFamily="49" charset="-122"/>
                <a:ea typeface="仿宋_GB2312" panose="02010609030101010101" pitchFamily="49" charset="-122"/>
              </a:rPr>
              <a:t>    </a:t>
            </a:r>
            <a:endParaRPr lang="en-US" altLang="zh-CN" sz="1600" b="1" noProof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仿宋_GB2312" panose="02010609030101010101" pitchFamily="49" charset="-122"/>
              <a:ea typeface="仿宋_GB2312" panose="02010609030101010101" pitchFamily="49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910013" y="4486275"/>
            <a:ext cx="1004887" cy="3381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b="1" noProof="1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中宋" panose="02010600040101010101" pitchFamily="2" charset="-122"/>
                <a:ea typeface="华文中宋" panose="02010600040101010101" pitchFamily="2" charset="-122"/>
              </a:rPr>
              <a:t>合影留念</a:t>
            </a:r>
            <a:endParaRPr lang="zh-CN" altLang="en-US" sz="1600" b="1" noProof="1">
              <a:solidFill>
                <a:schemeClr val="accent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pic>
        <p:nvPicPr>
          <p:cNvPr id="11268" name="图片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447675"/>
            <a:ext cx="6238875" cy="3921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9" name="图片 2" descr="微信图片_2018011814252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463" y="-15875"/>
            <a:ext cx="9178926" cy="5173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矩形 2"/>
          <p:cNvSpPr>
            <a:spLocks noChangeArrowheads="1"/>
          </p:cNvSpPr>
          <p:nvPr/>
        </p:nvSpPr>
        <p:spPr bwMode="auto">
          <a:xfrm>
            <a:off x="107950" y="4300538"/>
            <a:ext cx="231616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8" tIns="45714" rIns="91428" bIns="45714">
            <a:spAutoFit/>
          </a:bodyPr>
          <a:lstStyle/>
          <a:p>
            <a:r>
              <a:rPr lang="en-US" altLang="zh-CN" sz="3200" b="1" noProof="1"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2020-11-6</a:t>
            </a:r>
            <a:endParaRPr lang="en-US" altLang="zh-CN" sz="3200" b="1" noProof="1">
              <a:solidFill>
                <a:schemeClr val="accent5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OC_GUID" val="{47f43b0e-1d13-44a0-b71c-9e159a791d57}"/>
</p:tagLst>
</file>

<file path=ppt/theme/theme1.xml><?xml version="1.0" encoding="utf-8"?>
<a:theme xmlns:a="http://schemas.openxmlformats.org/drawingml/2006/main" name="电子报第三十八期">
  <a:themeElements>
    <a:clrScheme name="Verve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电子报第三十八期</Template>
  <TotalTime>4</TotalTime>
  <Words>561</Words>
  <Application>Microsoft Office PowerPoint</Application>
  <PresentationFormat>全屏显示(16:9)</PresentationFormat>
  <Paragraphs>20</Paragraphs>
  <Slides>9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9</vt:i4>
      </vt:variant>
    </vt:vector>
  </HeadingPairs>
  <TitlesOfParts>
    <vt:vector size="18" baseType="lpstr">
      <vt:lpstr>Calibri</vt:lpstr>
      <vt:lpstr>宋体</vt:lpstr>
      <vt:lpstr>Arial</vt:lpstr>
      <vt:lpstr>仿宋_GB2312</vt:lpstr>
      <vt:lpstr>Adobe 繁黑體 Std B</vt:lpstr>
      <vt:lpstr>仿宋</vt:lpstr>
      <vt:lpstr>华文中宋</vt:lpstr>
      <vt:lpstr>微软雅黑</vt:lpstr>
      <vt:lpstr>电子报第三十八期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China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User</dc:creator>
  <cp:lastModifiedBy>User</cp:lastModifiedBy>
  <cp:revision>1</cp:revision>
  <dcterms:created xsi:type="dcterms:W3CDTF">2020-11-26T02:06:15Z</dcterms:created>
  <dcterms:modified xsi:type="dcterms:W3CDTF">2020-11-26T02:10:27Z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2052-11.1.0.10072</vt:lpwstr>
  </property>
</Properties>
</file>